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426E"/>
    <a:srgbClr val="121C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53" autoAdjust="0"/>
    <p:restoredTop sz="94660"/>
  </p:normalViewPr>
  <p:slideViewPr>
    <p:cSldViewPr snapToGrid="0">
      <p:cViewPr>
        <p:scale>
          <a:sx n="66" d="100"/>
          <a:sy n="66" d="100"/>
        </p:scale>
        <p:origin x="582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 Ahrens" userId="5757d71d07a7cfbf" providerId="LiveId" clId="{BAFB640B-946F-4DA2-AA14-5594A640EA4C}"/>
    <pc:docChg chg="modSld sldOrd">
      <pc:chgData name="Rob Ahrens" userId="5757d71d07a7cfbf" providerId="LiveId" clId="{BAFB640B-946F-4DA2-AA14-5594A640EA4C}" dt="2024-03-13T18:56:06.121" v="78" actId="1038"/>
      <pc:docMkLst>
        <pc:docMk/>
      </pc:docMkLst>
      <pc:sldChg chg="modSp mod ord">
        <pc:chgData name="Rob Ahrens" userId="5757d71d07a7cfbf" providerId="LiveId" clId="{BAFB640B-946F-4DA2-AA14-5594A640EA4C}" dt="2024-03-13T18:55:21.339" v="33" actId="20577"/>
        <pc:sldMkLst>
          <pc:docMk/>
          <pc:sldMk cId="1215512045" sldId="262"/>
        </pc:sldMkLst>
        <pc:spChg chg="mod">
          <ac:chgData name="Rob Ahrens" userId="5757d71d07a7cfbf" providerId="LiveId" clId="{BAFB640B-946F-4DA2-AA14-5594A640EA4C}" dt="2024-03-13T18:55:21.339" v="33" actId="20577"/>
          <ac:spMkLst>
            <pc:docMk/>
            <pc:sldMk cId="1215512045" sldId="262"/>
            <ac:spMk id="4" creationId="{595808C5-3270-810C-2548-E3666A682D25}"/>
          </ac:spMkLst>
        </pc:spChg>
      </pc:sldChg>
      <pc:sldChg chg="modSp mod ord">
        <pc:chgData name="Rob Ahrens" userId="5757d71d07a7cfbf" providerId="LiveId" clId="{BAFB640B-946F-4DA2-AA14-5594A640EA4C}" dt="2024-03-13T18:56:06.121" v="78" actId="1038"/>
        <pc:sldMkLst>
          <pc:docMk/>
          <pc:sldMk cId="1929425636" sldId="263"/>
        </pc:sldMkLst>
        <pc:spChg chg="mod">
          <ac:chgData name="Rob Ahrens" userId="5757d71d07a7cfbf" providerId="LiveId" clId="{BAFB640B-946F-4DA2-AA14-5594A640EA4C}" dt="2024-03-13T18:55:56.876" v="53" actId="1038"/>
          <ac:spMkLst>
            <pc:docMk/>
            <pc:sldMk cId="1929425636" sldId="263"/>
            <ac:spMk id="9" creationId="{17365958-304A-5FFC-88BC-828B64C28520}"/>
          </ac:spMkLst>
        </pc:spChg>
        <pc:spChg chg="mod">
          <ac:chgData name="Rob Ahrens" userId="5757d71d07a7cfbf" providerId="LiveId" clId="{BAFB640B-946F-4DA2-AA14-5594A640EA4C}" dt="2024-03-13T18:56:06.121" v="78" actId="1038"/>
          <ac:spMkLst>
            <pc:docMk/>
            <pc:sldMk cId="1929425636" sldId="263"/>
            <ac:spMk id="10" creationId="{EC5061B7-92CC-C5A5-07DC-9625132C77B7}"/>
          </ac:spMkLst>
        </pc:spChg>
      </pc:sldChg>
      <pc:sldChg chg="modSp mod">
        <pc:chgData name="Rob Ahrens" userId="5757d71d07a7cfbf" providerId="LiveId" clId="{BAFB640B-946F-4DA2-AA14-5594A640EA4C}" dt="2024-03-13T18:54:18.509" v="23" actId="20577"/>
        <pc:sldMkLst>
          <pc:docMk/>
          <pc:sldMk cId="460797987" sldId="264"/>
        </pc:sldMkLst>
        <pc:spChg chg="mod">
          <ac:chgData name="Rob Ahrens" userId="5757d71d07a7cfbf" providerId="LiveId" clId="{BAFB640B-946F-4DA2-AA14-5594A640EA4C}" dt="2024-03-13T18:54:18.509" v="23" actId="20577"/>
          <ac:spMkLst>
            <pc:docMk/>
            <pc:sldMk cId="460797987" sldId="264"/>
            <ac:spMk id="6" creationId="{A124C8F3-00C6-7DDD-4ECA-54B2D413714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2BB68-4017-15A1-6A12-1651CBD6D3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9BEEAB-BC5E-9AB0-0CB9-24165F9BA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7504EE-3234-07B3-558D-0E8ADEB1C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6F568-D496-4F3D-991E-3794D353FA70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82D5FF-5C07-1F18-516D-5A82BC52E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3DDC1-B118-19CA-4D1B-489FDADAB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4B4A6-6B7B-42F4-838E-F47F70ADA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658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2F3C9-FECB-D1A1-707E-DEFDDB4CC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AD133C-7D49-3973-7392-E7F0012B7E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D50A17-2BF5-08B7-9D0F-E30633D3A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6F568-D496-4F3D-991E-3794D353FA70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2E293-12C6-B697-3ED5-AE60B09CE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FB9DC0-C1DD-BE96-24DD-9BBC8EA98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4B4A6-6B7B-42F4-838E-F47F70ADA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789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050F0E-E0A7-612F-7129-465B0E325F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225693-F84C-06F7-AFB4-174E760895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2C27D-4AA7-4EE2-9D7C-0FDFAC25B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6F568-D496-4F3D-991E-3794D353FA70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897E0C-4FF6-4EC7-9D46-5FD398D38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04909A-CD3E-D099-0170-F3C8AD175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4B4A6-6B7B-42F4-838E-F47F70ADA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691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69673-AB58-779D-FB7A-624739D75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D3735-436D-A225-E782-E4C993030B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601BBA-8442-CA43-88AC-CBE38B381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6F568-D496-4F3D-991E-3794D353FA70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11E97B-9876-6F30-4989-4B3513C7A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136384-3712-4D2B-D844-AA282FB6B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4B4A6-6B7B-42F4-838E-F47F70ADA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742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1E38F-3939-50FE-FD84-CBEA04F19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6DD9EA-1569-6898-5808-764DABA04A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F7DD19-89CD-6348-850E-98AC2CD2E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6F568-D496-4F3D-991E-3794D353FA70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00133D-2AF7-6D6F-8F1B-630E4F71D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0D490E-C863-9830-57AF-A58701BEF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4B4A6-6B7B-42F4-838E-F47F70ADA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464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90494-9C30-1DC5-F08A-17AC77184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5F183D-B979-20DE-C50A-286294DA57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0850D3-CA25-1892-8BDD-407A5542AC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F18A0A-1D55-9495-4ABE-338F230E6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6F568-D496-4F3D-991E-3794D353FA70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97359D-DDD6-B08E-09FE-303EF97CF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3151B8-099D-3DA8-0209-9F0D68C9D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4B4A6-6B7B-42F4-838E-F47F70ADA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887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2589F-0795-B464-7469-0C9D25054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B41859-E625-8FB7-8220-9D2AAC95D9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A3F3FB-891F-3C0F-F0B8-6BEE06E6F4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2BF4C7-D05D-D1D0-DA54-5BD0BFCD75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5DBBAE-2580-32C6-33B0-B65B75D04E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E2EF43-C20C-E8CD-31EF-789A103A1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6F568-D496-4F3D-991E-3794D353FA70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7FDE49-E4A6-3D0F-833C-5CE678DF6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F73978-35F3-D055-9A32-D136E02E8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4B4A6-6B7B-42F4-838E-F47F70ADA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608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84D22-CC75-7A60-D66B-4922A9BDE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C09D1C-E557-8FC0-517A-E038E3B3A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6F568-D496-4F3D-991E-3794D353FA70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771F4B-1A5E-C1F2-9AC9-3498CA7F3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CFD00C-B037-D792-0DE7-D0C437CD1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4B4A6-6B7B-42F4-838E-F47F70ADA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818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278B3D-1FB0-DA6F-80A4-1B207E52C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6F568-D496-4F3D-991E-3794D353FA70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59313B-5487-9969-D182-90F7AFEDA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DEDB10-4D6A-B8C7-7D43-0B7202A6D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4B4A6-6B7B-42F4-838E-F47F70ADA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15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8450F-D2A7-D7A0-F18A-DD8348A34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DF7F2F-BA6F-22CD-1E30-A77F6147E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9E074C-5E6F-7693-4834-F465E6E1CB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9F9D84-51DA-1568-425D-FE0EA9D37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6F568-D496-4F3D-991E-3794D353FA70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9332A8-EB66-3E32-163C-44DE86D4E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6EDD38-4E4E-3F0C-BB5F-5B23B91D4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4B4A6-6B7B-42F4-838E-F47F70ADA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264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3354C-6534-3957-B374-B535C4531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53C381-F1D2-46E0-ACBF-406FE32BFE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6BC9DE-354E-D5F4-D756-CFCB50CA35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5AE8EE-678C-C8E8-7F33-C63B4DE9D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6F568-D496-4F3D-991E-3794D353FA70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D2B00C-9F62-1F5E-7061-6DBE1C43A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944D0B-BF37-9E1F-0FE1-3F2D6DB05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4B4A6-6B7B-42F4-838E-F47F70ADA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803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B16706-E938-166A-F36A-A8B12CAC5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5F88C8-F8EC-B99E-E669-11146089F3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F496CA-D688-FD48-0B7B-7DBFC7CF3A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F6F568-D496-4F3D-991E-3794D353FA70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0071F7-DA42-5877-6205-DD81E0C478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1709E8-1C63-4F05-7562-9F45AC7627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4B4A6-6B7B-42F4-838E-F47F70ADA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372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34872A-D5D8-A177-A5CF-B2CF577C11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B4767C-5B11-961B-4BA5-716F512EE7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7931" y="1582926"/>
            <a:ext cx="7196137" cy="261021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CC5B5D5-1922-BA33-0F4A-0ED2838C7954}"/>
              </a:ext>
            </a:extLst>
          </p:cNvPr>
          <p:cNvSpPr/>
          <p:nvPr/>
        </p:nvSpPr>
        <p:spPr>
          <a:xfrm>
            <a:off x="2497931" y="1219200"/>
            <a:ext cx="7196137" cy="363726"/>
          </a:xfrm>
          <a:prstGeom prst="rect">
            <a:avLst/>
          </a:prstGeom>
          <a:solidFill>
            <a:srgbClr val="121C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7407CBF-CE31-042C-3D00-CEFD55F17384}"/>
              </a:ext>
            </a:extLst>
          </p:cNvPr>
          <p:cNvSpPr/>
          <p:nvPr/>
        </p:nvSpPr>
        <p:spPr>
          <a:xfrm>
            <a:off x="2497930" y="4105274"/>
            <a:ext cx="7196137" cy="1438275"/>
          </a:xfrm>
          <a:prstGeom prst="rect">
            <a:avLst/>
          </a:prstGeom>
          <a:solidFill>
            <a:srgbClr val="121C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E3BF04-D188-8AC5-2B50-00A82DAC30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3252" y="3409948"/>
            <a:ext cx="2114179" cy="21335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00FF1F2-C46B-2D36-4B94-F6D4972AB5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5838" y="3265954"/>
            <a:ext cx="2114179" cy="227759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A98E516-AACC-F44C-1423-A63DE54384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7883" y="3363153"/>
            <a:ext cx="2114179" cy="218039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FEF0795-72BC-8045-BF22-1D8EC047D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4569" y="3367294"/>
            <a:ext cx="2114179" cy="217625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D571267-2BAA-C63F-C145-3F5E797F3F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6388" y="3019424"/>
            <a:ext cx="1847850" cy="7239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276C5BF-15D4-7464-B682-B85862E246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0635" y="2900598"/>
            <a:ext cx="1847850" cy="7239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45041CF-35AD-C9AE-690D-7DFB0314BB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2168" y="2888031"/>
            <a:ext cx="1847850" cy="7239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F5A8AAF-E07C-5550-0BE5-D751031781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920173">
            <a:off x="2569648" y="2553777"/>
            <a:ext cx="1847850" cy="7239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AD8C152-581B-B3C4-8251-A774A00857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920173">
            <a:off x="3603442" y="2018712"/>
            <a:ext cx="1847850" cy="7239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EB06C31-09F7-6F6E-362F-548AFB5B61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99508">
            <a:off x="4798278" y="2106530"/>
            <a:ext cx="1847850" cy="7239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7F93E2D-45CE-F3AE-D305-A0A71C71DB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1015" y="2395745"/>
            <a:ext cx="1847850" cy="7239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79C4491-C29E-D527-0F7C-7C843F015D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45571">
            <a:off x="6807593" y="2472625"/>
            <a:ext cx="1847850" cy="7239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0134094-B7C8-738E-03FA-A2BEE93463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45571">
            <a:off x="7406674" y="2834576"/>
            <a:ext cx="1847850" cy="7239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4540DA2-1572-FA5E-5749-4AB8E8E611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872915">
            <a:off x="5558249" y="2431835"/>
            <a:ext cx="1847850" cy="723900"/>
          </a:xfrm>
          <a:prstGeom prst="rect">
            <a:avLst/>
          </a:prstGeom>
        </p:spPr>
      </p:pic>
      <p:sp>
        <p:nvSpPr>
          <p:cNvPr id="29" name="Oval 28">
            <a:extLst>
              <a:ext uri="{FF2B5EF4-FFF2-40B4-BE49-F238E27FC236}">
                <a16:creationId xmlns:a16="http://schemas.microsoft.com/office/drawing/2014/main" id="{53CD96FC-555C-7459-A24D-997FD6C873D0}"/>
              </a:ext>
            </a:extLst>
          </p:cNvPr>
          <p:cNvSpPr/>
          <p:nvPr/>
        </p:nvSpPr>
        <p:spPr>
          <a:xfrm>
            <a:off x="9281912" y="2992804"/>
            <a:ext cx="941513" cy="521919"/>
          </a:xfrm>
          <a:prstGeom prst="ellipse">
            <a:avLst/>
          </a:prstGeom>
          <a:solidFill>
            <a:srgbClr val="121C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6FC4C14-C5A0-6BCE-0619-1D3ECBFB5E7A}"/>
              </a:ext>
            </a:extLst>
          </p:cNvPr>
          <p:cNvSpPr/>
          <p:nvPr/>
        </p:nvSpPr>
        <p:spPr>
          <a:xfrm>
            <a:off x="9701568" y="1247774"/>
            <a:ext cx="766027" cy="43243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3335275-E008-0E3E-6D05-6E7B5D461A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9622" y="3121182"/>
            <a:ext cx="3187065" cy="60674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ABB1A6D-613A-FF5A-B6C0-155CB8015C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60288" y="2605937"/>
            <a:ext cx="1246823" cy="64008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6EB0BAF-9A16-AA10-DA42-2B9806E53E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09454" y="1850571"/>
            <a:ext cx="1613003" cy="370602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698A0F4-4173-91E6-F605-168F9A9D36E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04690" y="3754130"/>
            <a:ext cx="1699948" cy="178941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1DFB4C31-4A4E-22EF-13A8-7B395223B52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48246" y="2327428"/>
            <a:ext cx="783979" cy="286400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7F5E5B91-4129-83F5-41C7-FA5F3B256265}"/>
              </a:ext>
            </a:extLst>
          </p:cNvPr>
          <p:cNvSpPr/>
          <p:nvPr/>
        </p:nvSpPr>
        <p:spPr>
          <a:xfrm rot="18472201">
            <a:off x="6089177" y="2157906"/>
            <a:ext cx="217884" cy="86759"/>
          </a:xfrm>
          <a:prstGeom prst="rect">
            <a:avLst/>
          </a:prstGeom>
          <a:solidFill>
            <a:srgbClr val="121C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591D126-A6E4-872E-BA22-32ADDCDB4673}"/>
              </a:ext>
            </a:extLst>
          </p:cNvPr>
          <p:cNvSpPr/>
          <p:nvPr/>
        </p:nvSpPr>
        <p:spPr>
          <a:xfrm rot="20056691">
            <a:off x="6176170" y="2170848"/>
            <a:ext cx="217884" cy="256436"/>
          </a:xfrm>
          <a:prstGeom prst="rect">
            <a:avLst/>
          </a:prstGeom>
          <a:solidFill>
            <a:srgbClr val="121C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E83350D-B829-5BC0-6A03-EC5BAD713972}"/>
              </a:ext>
            </a:extLst>
          </p:cNvPr>
          <p:cNvSpPr/>
          <p:nvPr/>
        </p:nvSpPr>
        <p:spPr>
          <a:xfrm rot="18282147">
            <a:off x="5635690" y="1593661"/>
            <a:ext cx="217884" cy="569999"/>
          </a:xfrm>
          <a:prstGeom prst="rect">
            <a:avLst/>
          </a:prstGeom>
          <a:solidFill>
            <a:srgbClr val="121C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EACF2CE-4E34-7147-A527-4B486F576D2C}"/>
              </a:ext>
            </a:extLst>
          </p:cNvPr>
          <p:cNvSpPr/>
          <p:nvPr/>
        </p:nvSpPr>
        <p:spPr>
          <a:xfrm rot="3741240">
            <a:off x="4274735" y="1408505"/>
            <a:ext cx="283776" cy="879183"/>
          </a:xfrm>
          <a:prstGeom prst="rect">
            <a:avLst/>
          </a:prstGeom>
          <a:solidFill>
            <a:srgbClr val="121C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43363CE-0A84-DAAA-FBF4-A429DC716CB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9939437">
            <a:off x="2823763" y="1416243"/>
            <a:ext cx="1737009" cy="9144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5D92F52-C12F-756A-548F-D63EC3B6DA84}"/>
              </a:ext>
            </a:extLst>
          </p:cNvPr>
          <p:cNvSpPr/>
          <p:nvPr/>
        </p:nvSpPr>
        <p:spPr>
          <a:xfrm rot="16200000">
            <a:off x="4312944" y="-1333504"/>
            <a:ext cx="766027" cy="43243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68AF9C7-21D5-B68C-DCA3-40A87D74E86B}"/>
              </a:ext>
            </a:extLst>
          </p:cNvPr>
          <p:cNvSpPr/>
          <p:nvPr/>
        </p:nvSpPr>
        <p:spPr>
          <a:xfrm>
            <a:off x="1729924" y="1204211"/>
            <a:ext cx="766027" cy="43243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DF257C1-F806-4992-5551-4DD381E05BBD}"/>
              </a:ext>
            </a:extLst>
          </p:cNvPr>
          <p:cNvSpPr/>
          <p:nvPr/>
        </p:nvSpPr>
        <p:spPr>
          <a:xfrm rot="19903857">
            <a:off x="2636219" y="2410845"/>
            <a:ext cx="531507" cy="363726"/>
          </a:xfrm>
          <a:prstGeom prst="rect">
            <a:avLst/>
          </a:prstGeom>
          <a:solidFill>
            <a:srgbClr val="121C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5808C5-3270-810C-2548-E3666A682D25}"/>
              </a:ext>
            </a:extLst>
          </p:cNvPr>
          <p:cNvSpPr txBox="1"/>
          <p:nvPr/>
        </p:nvSpPr>
        <p:spPr>
          <a:xfrm>
            <a:off x="260423" y="79829"/>
            <a:ext cx="2784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My T-shirt Mock-up:</a:t>
            </a:r>
          </a:p>
        </p:txBody>
      </p:sp>
    </p:spTree>
    <p:extLst>
      <p:ext uri="{BB962C8B-B14F-4D97-AF65-F5344CB8AC3E}">
        <p14:creationId xmlns:p14="http://schemas.microsoft.com/office/powerpoint/2010/main" val="1215512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E86713F-9556-5C89-8360-0303B4E490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3586" y="156255"/>
            <a:ext cx="5410200" cy="30765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42F752-813B-8047-5854-C8FCD02364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423" y="602155"/>
            <a:ext cx="4793574" cy="22929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1AB1F61-A6C8-11C0-451C-3262955954F1}"/>
              </a:ext>
            </a:extLst>
          </p:cNvPr>
          <p:cNvSpPr txBox="1"/>
          <p:nvPr/>
        </p:nvSpPr>
        <p:spPr>
          <a:xfrm>
            <a:off x="5254371" y="817604"/>
            <a:ext cx="91884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/>
              <a:t>+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B7EE58-B685-0857-594E-863F3540FE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3565" y="3696110"/>
            <a:ext cx="5112567" cy="28895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7365958-304A-5FFC-88BC-828B64C28520}"/>
              </a:ext>
            </a:extLst>
          </p:cNvPr>
          <p:cNvSpPr txBox="1"/>
          <p:nvPr/>
        </p:nvSpPr>
        <p:spPr>
          <a:xfrm>
            <a:off x="1001685" y="4126861"/>
            <a:ext cx="91884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500" b="1" dirty="0"/>
              <a:t>+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5061B7-92CC-C5A5-07DC-9625132C77B7}"/>
              </a:ext>
            </a:extLst>
          </p:cNvPr>
          <p:cNvSpPr txBox="1"/>
          <p:nvPr/>
        </p:nvSpPr>
        <p:spPr>
          <a:xfrm>
            <a:off x="2039253" y="4419249"/>
            <a:ext cx="269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Some of the “natural mountain and forest effects” of this one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FDEA05-6C9A-512C-3DAE-9A766338A3D7}"/>
              </a:ext>
            </a:extLst>
          </p:cNvPr>
          <p:cNvSpPr txBox="1"/>
          <p:nvPr/>
        </p:nvSpPr>
        <p:spPr>
          <a:xfrm>
            <a:off x="260423" y="79829"/>
            <a:ext cx="3921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What I am trying to combine:</a:t>
            </a:r>
          </a:p>
        </p:txBody>
      </p:sp>
    </p:spTree>
    <p:extLst>
      <p:ext uri="{BB962C8B-B14F-4D97-AF65-F5344CB8AC3E}">
        <p14:creationId xmlns:p14="http://schemas.microsoft.com/office/powerpoint/2010/main" val="1929425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C9D7BBD-A7E3-9EB8-FA6B-6154434BF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0033" y="2289401"/>
            <a:ext cx="6467475" cy="21050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24C8F3-00C6-7DDD-4ECA-54B2D4137140}"/>
              </a:ext>
            </a:extLst>
          </p:cNvPr>
          <p:cNvSpPr txBox="1"/>
          <p:nvPr/>
        </p:nvSpPr>
        <p:spPr>
          <a:xfrm>
            <a:off x="348343" y="312057"/>
            <a:ext cx="100423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Colors:  Limit it to 4 colors - The 3 colors below plus the black tree.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78E095C-965A-F695-5708-CCC85F2824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2743" y="1771875"/>
            <a:ext cx="2235639" cy="461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797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43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 Ahrens</dc:creator>
  <cp:lastModifiedBy>Rob Ahrens</cp:lastModifiedBy>
  <cp:revision>1</cp:revision>
  <dcterms:created xsi:type="dcterms:W3CDTF">2024-03-13T16:43:15Z</dcterms:created>
  <dcterms:modified xsi:type="dcterms:W3CDTF">2024-03-13T18:56:32Z</dcterms:modified>
</cp:coreProperties>
</file>